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645" r:id="rId2"/>
    <p:sldId id="647" r:id="rId3"/>
    <p:sldId id="648" r:id="rId4"/>
    <p:sldId id="652" r:id="rId5"/>
    <p:sldId id="653" r:id="rId6"/>
    <p:sldId id="654" r:id="rId7"/>
    <p:sldId id="655" r:id="rId8"/>
    <p:sldId id="656" r:id="rId9"/>
    <p:sldId id="657" r:id="rId10"/>
    <p:sldId id="658" r:id="rId11"/>
    <p:sldId id="659" r:id="rId12"/>
    <p:sldId id="660" r:id="rId13"/>
    <p:sldId id="661" r:id="rId14"/>
    <p:sldId id="662" r:id="rId15"/>
    <p:sldId id="663" r:id="rId16"/>
    <p:sldId id="664" r:id="rId17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0021"/>
    <a:srgbClr val="FE4C54"/>
    <a:srgbClr val="CCCCCC"/>
    <a:srgbClr val="CC0000"/>
    <a:srgbClr val="2DC6E6"/>
    <a:srgbClr val="FF99FF"/>
    <a:srgbClr val="FE4B52"/>
    <a:srgbClr val="FFFFFF"/>
    <a:srgbClr val="B4AA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어두운 스타일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853" autoAdjust="0"/>
    <p:restoredTop sz="91470" autoAdjust="0"/>
  </p:normalViewPr>
  <p:slideViewPr>
    <p:cSldViewPr>
      <p:cViewPr>
        <p:scale>
          <a:sx n="86" d="100"/>
          <a:sy n="86" d="100"/>
        </p:scale>
        <p:origin x="328" y="32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2966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CA654E-EBD9-4CE9-AAD0-9BCA047E2E1D}" type="datetimeFigureOut">
              <a:rPr lang="ko-KR" altLang="en-US" smtClean="0"/>
              <a:pPr/>
              <a:t>2016. 8. 6.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7970E3-E969-4B5B-B387-9B817F0C226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89948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51520" y="1196752"/>
            <a:ext cx="7772400" cy="1470025"/>
          </a:xfrm>
        </p:spPr>
        <p:txBody>
          <a:bodyPr>
            <a:noAutofit/>
          </a:bodyPr>
          <a:lstStyle>
            <a:lvl1pPr algn="l">
              <a:defRPr sz="8000" b="1">
                <a:solidFill>
                  <a:schemeClr val="tx1">
                    <a:lumMod val="65000"/>
                    <a:lumOff val="35000"/>
                  </a:schemeClr>
                </a:solidFill>
                <a:latin typeface="Meiryo UI" pitchFamily="34" charset="-128"/>
                <a:ea typeface="휴먼둥근헤드라인" pitchFamily="18" charset="-127"/>
                <a:cs typeface="Meiryo UI" pitchFamily="34" charset="-128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20" name="날짜 개체 틀 3"/>
          <p:cNvSpPr>
            <a:spLocks noGrp="1"/>
          </p:cNvSpPr>
          <p:nvPr>
            <p:ph type="dt" sz="half" idx="10"/>
          </p:nvPr>
        </p:nvSpPr>
        <p:spPr>
          <a:xfrm>
            <a:off x="305026" y="2636912"/>
            <a:ext cx="3600400" cy="365125"/>
          </a:xfrm>
        </p:spPr>
        <p:txBody>
          <a:bodyPr/>
          <a:lstStyle>
            <a:lvl1pPr algn="l"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Meiryo UI" pitchFamily="34" charset="-128"/>
                <a:cs typeface="Meiryo UI" pitchFamily="34" charset="-128"/>
              </a:defRPr>
            </a:lvl1pPr>
          </a:lstStyle>
          <a:p>
            <a:fld id="{FCE1694F-A783-43DF-9CCB-25F1A03CBC4F}" type="datetime2">
              <a:rPr lang="en-US" altLang="ko-KR" smtClean="0">
                <a:ea typeface="Meiryo UI" pitchFamily="34" charset="-128"/>
              </a:rPr>
              <a:pPr/>
              <a:t>Saturday, August 6, 2016</a:t>
            </a:fld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sldNum="0" hdr="0" ft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0F7CB-10CC-4FA0-AAB7-60557755851D}" type="datetime1">
              <a:rPr lang="ko-KR" altLang="en-US" smtClean="0"/>
              <a:pPr/>
              <a:t>2016. 8. 6.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2E3B2-398D-43A2-9FF0-A5DC47D85F0F}" type="datetime1">
              <a:rPr lang="ko-KR" altLang="en-US" smtClean="0"/>
              <a:pPr/>
              <a:t>2016. 8. 6.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3528" y="1118784"/>
            <a:ext cx="8496944" cy="5262544"/>
          </a:xfrm>
        </p:spPr>
        <p:txBody>
          <a:bodyPr>
            <a:normAutofit/>
          </a:bodyPr>
          <a:lstStyle>
            <a:lvl1pPr marL="342900" indent="-34290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cs typeface="Meiryo UI" pitchFamily="34" charset="-128"/>
              </a:defRPr>
            </a:lvl1pPr>
            <a:lvl2pPr marL="742950" indent="-285750"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cs typeface="Meiryo UI" pitchFamily="34" charset="-128"/>
              </a:defRPr>
            </a:lvl2pPr>
            <a:lvl3pPr marL="11430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3pPr>
            <a:lvl4pPr marL="16002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4pPr>
            <a:lvl5pPr marL="20574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8" name="제목 7"/>
          <p:cNvSpPr>
            <a:spLocks noGrp="1"/>
          </p:cNvSpPr>
          <p:nvPr>
            <p:ph type="title" hasCustomPrompt="1"/>
          </p:nvPr>
        </p:nvSpPr>
        <p:spPr>
          <a:xfrm>
            <a:off x="295200" y="254688"/>
            <a:ext cx="8575200" cy="654032"/>
          </a:xfrm>
        </p:spPr>
        <p:txBody>
          <a:bodyPr>
            <a:noAutofit/>
          </a:bodyPr>
          <a:lstStyle>
            <a:lvl1pPr algn="l">
              <a:defRPr sz="4000" b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Meiryo UI" pitchFamily="34" charset="-128"/>
              </a:defRPr>
            </a:lvl1pPr>
          </a:lstStyle>
          <a:p>
            <a:r>
              <a:rPr lang="en-US" altLang="ko-KR" dirty="0" smtClean="0"/>
              <a:t>Title</a:t>
            </a:r>
            <a:endParaRPr lang="ko-KR" altLang="en-US" dirty="0"/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>
          <a:xfrm>
            <a:off x="3505200" y="6453336"/>
            <a:ext cx="2133600" cy="365125"/>
          </a:xfrm>
        </p:spPr>
        <p:txBody>
          <a:bodyPr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구역 머리글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1520" y="4353123"/>
            <a:ext cx="8640960" cy="1362075"/>
          </a:xfrm>
        </p:spPr>
        <p:txBody>
          <a:bodyPr anchor="t"/>
          <a:lstStyle>
            <a:lvl1pPr algn="l">
              <a:defRPr sz="4000" b="1" cap="all">
                <a:solidFill>
                  <a:schemeClr val="tx1">
                    <a:lumMod val="65000"/>
                    <a:lumOff val="35000"/>
                  </a:schemeClr>
                </a:solidFill>
                <a:latin typeface="휴먼둥근헤드라인" pitchFamily="18" charset="-127"/>
                <a:ea typeface="휴먼둥근헤드라인" pitchFamily="18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251520" y="2852936"/>
            <a:ext cx="864096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76C8D-0C64-468D-9E07-BA112BE10A5A}" type="datetime1">
              <a:rPr lang="ko-KR" altLang="en-US" smtClean="0"/>
              <a:pPr/>
              <a:t>2016. 8. 6.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10437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A1450-90AE-4591-9DA4-2F2C0E29B421}" type="datetime1">
              <a:rPr lang="ko-KR" altLang="en-US" smtClean="0"/>
              <a:pPr/>
              <a:t>2016. 8. 6.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0F9C2-910D-48E9-A1D4-06EE9E8CCF11}" type="datetime1">
              <a:rPr lang="ko-KR" altLang="en-US" smtClean="0"/>
              <a:pPr/>
              <a:t>2016. 8. 6.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467544" y="620688"/>
            <a:ext cx="8229600" cy="1084982"/>
          </a:xfrm>
        </p:spPr>
        <p:txBody>
          <a:bodyPr>
            <a:normAutofit/>
          </a:bodyPr>
          <a:lstStyle>
            <a:lvl1pPr>
              <a:defRPr sz="4800" b="1">
                <a:latin typeface="Garamond" panose="02020404030301010803" pitchFamily="18" charset="0"/>
              </a:defRPr>
            </a:lvl1pPr>
          </a:lstStyle>
          <a:p>
            <a:r>
              <a:rPr lang="en-US" altLang="ko-KR" dirty="0" smtClean="0"/>
              <a:t>Contents</a:t>
            </a:r>
            <a:endParaRPr lang="ko-KR" altLang="en-US" dirty="0"/>
          </a:p>
        </p:txBody>
      </p:sp>
      <p:sp>
        <p:nvSpPr>
          <p:cNvPr id="7" name="내용 개체 틀 2"/>
          <p:cNvSpPr>
            <a:spLocks noGrp="1"/>
          </p:cNvSpPr>
          <p:nvPr>
            <p:ph idx="1" hasCustomPrompt="1"/>
          </p:nvPr>
        </p:nvSpPr>
        <p:spPr>
          <a:xfrm>
            <a:off x="971600" y="1988840"/>
            <a:ext cx="7200800" cy="4392488"/>
          </a:xfrm>
        </p:spPr>
        <p:txBody>
          <a:bodyPr>
            <a:normAutofit/>
          </a:bodyPr>
          <a:lstStyle>
            <a:lvl1pPr marL="342900" indent="-34290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1pPr>
            <a:lvl2pPr marL="742950" indent="-285750"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2pPr>
            <a:lvl3pPr marL="11430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 baseline="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3pPr>
            <a:lvl4pPr marL="16002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4pPr>
            <a:lvl5pPr marL="20574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5pPr>
          </a:lstStyle>
          <a:p>
            <a:pPr lvl="0"/>
            <a:r>
              <a:rPr lang="en-US" altLang="ko-KR" dirty="0" smtClean="0"/>
              <a:t>First stage</a:t>
            </a:r>
            <a:endParaRPr lang="ko-KR" altLang="en-US" dirty="0" smtClean="0"/>
          </a:p>
          <a:p>
            <a:pPr lvl="1"/>
            <a:r>
              <a:rPr lang="en-US" altLang="ko-KR" dirty="0" smtClean="0"/>
              <a:t>Second stage</a:t>
            </a:r>
            <a:endParaRPr lang="ko-KR" altLang="en-US" dirty="0" smtClean="0"/>
          </a:p>
          <a:p>
            <a:pPr lvl="2"/>
            <a:r>
              <a:rPr lang="en-US" altLang="ko-KR" dirty="0" smtClean="0"/>
              <a:t>Third stage</a:t>
            </a:r>
            <a:endParaRPr lang="ko-KR" altLang="en-US" dirty="0" smtClean="0"/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BF0E3-3B49-48EE-8E65-6F6B7B05A3E6}" type="datetime1">
              <a:rPr lang="ko-KR" altLang="en-US" smtClean="0"/>
              <a:pPr/>
              <a:t>2016. 8. 6.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EDD30-A8D5-4E8F-A388-D7F8914E7797}" type="datetime1">
              <a:rPr lang="ko-KR" altLang="en-US" smtClean="0"/>
              <a:pPr/>
              <a:t>2016. 8. 6.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01FBA-5EDF-4611-9FD5-552C72983771}" type="datetime1">
              <a:rPr lang="ko-KR" altLang="en-US" smtClean="0"/>
              <a:pPr/>
              <a:t>2016. 8. 6.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3DD4C6-1DC2-4462-9A2C-36CF4FD257E7}" type="datetime1">
              <a:rPr lang="ko-KR" altLang="en-US" smtClean="0"/>
              <a:pPr/>
              <a:t>2016. 8. 6.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j-ea"/>
                <a:cs typeface="Meiryo UI" pitchFamily="34" charset="-128"/>
              </a:defRPr>
            </a:lvl1pPr>
          </a:lstStyle>
          <a:p>
            <a:pPr algn="ctr"/>
            <a:r>
              <a:rPr lang="en-US" altLang="ko-KR" sz="6000" dirty="0" smtClean="0"/>
              <a:t>Basic image handling</a:t>
            </a:r>
            <a:endParaRPr lang="en-US" altLang="ko-KR" sz="4800" dirty="0" smtClean="0"/>
          </a:p>
        </p:txBody>
      </p:sp>
      <p:sp>
        <p:nvSpPr>
          <p:cNvPr id="3" name="직사각형 2"/>
          <p:cNvSpPr/>
          <p:nvPr/>
        </p:nvSpPr>
        <p:spPr>
          <a:xfrm>
            <a:off x="1037492" y="4521314"/>
            <a:ext cx="704263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b="1" dirty="0" smtClean="0"/>
              <a:t>Sungjoon Choi</a:t>
            </a:r>
          </a:p>
          <a:p>
            <a:pPr algn="ctr"/>
            <a:r>
              <a:rPr lang="en-US" altLang="ko-KR" sz="2000" b="1" dirty="0" smtClean="0"/>
              <a:t>(sungjoon.choi@cpslab.snu.ac.kr)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11822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2750" y="836712"/>
            <a:ext cx="8318500" cy="4305300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10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5976" y="1772816"/>
            <a:ext cx="4191000" cy="414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361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581944"/>
            <a:ext cx="8229600" cy="3340100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2045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1186" y="620713"/>
            <a:ext cx="7961627" cy="5262562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9167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0850" y="1042194"/>
            <a:ext cx="8242300" cy="4419600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2867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8150" y="1296194"/>
            <a:ext cx="8267700" cy="3911600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6915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4263" y="482700"/>
            <a:ext cx="8155474" cy="5682604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2518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9900" y="1696244"/>
            <a:ext cx="8204200" cy="3111500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16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2785" y="0"/>
            <a:ext cx="33156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864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3550" y="1899444"/>
            <a:ext cx="8216900" cy="2705100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00517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9900" y="1861344"/>
            <a:ext cx="8204200" cy="2781300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2420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3568" y="231094"/>
            <a:ext cx="7632850" cy="6078226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78172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850" y="1090248"/>
            <a:ext cx="8496300" cy="4323492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49263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0247" y="338684"/>
            <a:ext cx="7483506" cy="5970636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8707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850" y="1084571"/>
            <a:ext cx="8496300" cy="4334846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6430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3550" y="661194"/>
            <a:ext cx="8216900" cy="5181600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9925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4573" y="338684"/>
            <a:ext cx="7274854" cy="5826620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2460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9050">
          <a:solidFill>
            <a:schemeClr val="tx1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defRPr sz="24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32898</TotalTime>
  <Words>23</Words>
  <Application>Microsoft Macintosh PowerPoint</Application>
  <PresentationFormat>화면 슬라이드 쇼(4:3)</PresentationFormat>
  <Paragraphs>18</Paragraphs>
  <Slides>16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2" baseType="lpstr">
      <vt:lpstr>맑은 고딕</vt:lpstr>
      <vt:lpstr>휴먼둥근헤드라인</vt:lpstr>
      <vt:lpstr>Garamond</vt:lpstr>
      <vt:lpstr>Meiryo UI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PIL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neohanju</dc:creator>
  <cp:lastModifiedBy>최성준</cp:lastModifiedBy>
  <cp:revision>1113</cp:revision>
  <dcterms:created xsi:type="dcterms:W3CDTF">2010-03-17T18:05:41Z</dcterms:created>
  <dcterms:modified xsi:type="dcterms:W3CDTF">2016-08-05T16:25:34Z</dcterms:modified>
</cp:coreProperties>
</file>